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A4643-2473-4A79-8E8A-DC691F712AE3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83F74-6691-4E78-8CF9-2910D85508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838200" y="4495801"/>
            <a:ext cx="5486400" cy="4114800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838200" y="4495801"/>
            <a:ext cx="5486400" cy="4114800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3B5FE-FB8A-4CB3-A337-75BE61578408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610D6-0DB6-4F1A-9A8C-82A3013688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General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technical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problems</a:t>
            </a:r>
            <a:r>
              <a:rPr lang="cs-CZ" sz="3600" dirty="0" smtClean="0">
                <a:solidFill>
                  <a:srgbClr val="0056AC"/>
                </a:solidFill>
              </a:rPr>
              <a:t> in </a:t>
            </a:r>
            <a:r>
              <a:rPr lang="cs-CZ" sz="3600" dirty="0" err="1" smtClean="0">
                <a:solidFill>
                  <a:srgbClr val="0056AC"/>
                </a:solidFill>
              </a:rPr>
              <a:t>shoe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companies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Behaviour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technicians</a:t>
            </a:r>
            <a:endParaRPr lang="cs-CZ" dirty="0" smtClean="0"/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be</a:t>
            </a:r>
            <a:r>
              <a:rPr lang="cs-CZ" dirty="0" smtClean="0"/>
              <a:t> in </a:t>
            </a:r>
            <a:r>
              <a:rPr lang="cs-CZ" dirty="0" err="1" smtClean="0"/>
              <a:t>production</a:t>
            </a:r>
            <a:r>
              <a:rPr lang="cs-CZ" dirty="0" smtClean="0"/>
              <a:t> area</a:t>
            </a:r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practically</a:t>
            </a:r>
            <a:r>
              <a:rPr lang="cs-CZ" dirty="0" smtClean="0"/>
              <a:t> test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operations</a:t>
            </a:r>
            <a:endParaRPr lang="cs-CZ" dirty="0" smtClean="0"/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daily</a:t>
            </a:r>
            <a:r>
              <a:rPr lang="cs-CZ" dirty="0" smtClean="0"/>
              <a:t> </a:t>
            </a:r>
            <a:r>
              <a:rPr lang="cs-CZ" dirty="0" err="1" smtClean="0"/>
              <a:t>effort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improvement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b="1" dirty="0" err="1" smtClean="0"/>
              <a:t>documentation</a:t>
            </a:r>
            <a:r>
              <a:rPr lang="cs-CZ" dirty="0" smtClean="0"/>
              <a:t>!!!</a:t>
            </a:r>
          </a:p>
          <a:p>
            <a:pPr marL="342900" indent="-342900"/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decision</a:t>
            </a:r>
            <a:r>
              <a:rPr lang="cs-CZ" dirty="0" smtClean="0"/>
              <a:t> </a:t>
            </a:r>
            <a:r>
              <a:rPr lang="cs-CZ" dirty="0" err="1" smtClean="0"/>
              <a:t>making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- </a:t>
            </a:r>
            <a:r>
              <a:rPr lang="cs-CZ" dirty="0" err="1" smtClean="0"/>
              <a:t>manager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leader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- </a:t>
            </a:r>
            <a:r>
              <a:rPr lang="cs-CZ" dirty="0" err="1" smtClean="0"/>
              <a:t>selection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aims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reached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General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technical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problems</a:t>
            </a:r>
            <a:r>
              <a:rPr lang="cs-CZ" sz="3600" dirty="0" smtClean="0">
                <a:solidFill>
                  <a:srgbClr val="0056AC"/>
                </a:solidFill>
              </a:rPr>
              <a:t> in </a:t>
            </a:r>
            <a:r>
              <a:rPr lang="cs-CZ" sz="3600" dirty="0" err="1" smtClean="0">
                <a:solidFill>
                  <a:srgbClr val="0056AC"/>
                </a:solidFill>
              </a:rPr>
              <a:t>shoe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companies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standards</a:t>
            </a:r>
            <a:r>
              <a:rPr lang="cs-CZ" dirty="0" smtClean="0"/>
              <a:t> – </a:t>
            </a:r>
            <a:r>
              <a:rPr lang="cs-CZ" dirty="0" err="1" smtClean="0"/>
              <a:t>knowledge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</a:t>
            </a:r>
            <a:r>
              <a:rPr lang="cs-CZ" dirty="0" err="1" smtClean="0"/>
              <a:t>shapes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-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how</a:t>
            </a:r>
            <a:r>
              <a:rPr lang="cs-CZ" dirty="0" smtClean="0"/>
              <a:t> to </a:t>
            </a:r>
            <a:r>
              <a:rPr lang="cs-CZ" dirty="0" err="1" smtClean="0"/>
              <a:t>combine</a:t>
            </a:r>
            <a:r>
              <a:rPr lang="cs-CZ" dirty="0" smtClean="0"/>
              <a:t> flexibility,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lower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Machine</a:t>
            </a:r>
            <a:r>
              <a:rPr lang="cs-CZ" dirty="0" smtClean="0"/>
              <a:t> </a:t>
            </a:r>
            <a:r>
              <a:rPr lang="cs-CZ" dirty="0" err="1" smtClean="0"/>
              <a:t>selection</a:t>
            </a:r>
            <a:r>
              <a:rPr lang="cs-CZ" dirty="0" smtClean="0"/>
              <a:t>, </a:t>
            </a:r>
            <a:r>
              <a:rPr lang="cs-CZ" dirty="0" err="1" smtClean="0"/>
              <a:t>optimal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r>
              <a:rPr lang="cs-CZ" dirty="0" smtClean="0"/>
              <a:t> </a:t>
            </a:r>
            <a:r>
              <a:rPr lang="cs-CZ" dirty="0" err="1" smtClean="0"/>
              <a:t>adjustments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preventive</a:t>
            </a:r>
            <a:r>
              <a:rPr lang="cs-CZ" dirty="0" smtClean="0"/>
              <a:t> </a:t>
            </a:r>
            <a:r>
              <a:rPr lang="cs-CZ" dirty="0" err="1" smtClean="0"/>
              <a:t>maintenance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Organization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working</a:t>
            </a:r>
            <a:r>
              <a:rPr lang="cs-CZ" dirty="0" smtClean="0"/>
              <a:t> </a:t>
            </a:r>
            <a:r>
              <a:rPr lang="cs-CZ" dirty="0" err="1" smtClean="0"/>
              <a:t>places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Organization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flow</a:t>
            </a:r>
            <a:r>
              <a:rPr lang="cs-CZ" dirty="0" smtClean="0"/>
              <a:t> – minimum </a:t>
            </a:r>
            <a:r>
              <a:rPr lang="cs-CZ" dirty="0" err="1" smtClean="0"/>
              <a:t>work</a:t>
            </a:r>
            <a:r>
              <a:rPr lang="cs-CZ" dirty="0" smtClean="0"/>
              <a:t> in </a:t>
            </a:r>
            <a:r>
              <a:rPr lang="cs-CZ" dirty="0" err="1" smtClean="0"/>
              <a:t>progress</a:t>
            </a:r>
            <a:r>
              <a:rPr lang="cs-CZ" dirty="0" smtClean="0"/>
              <a:t> (max.4 </a:t>
            </a:r>
            <a:r>
              <a:rPr lang="cs-CZ" dirty="0" err="1" smtClean="0"/>
              <a:t>days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cutting</a:t>
            </a:r>
            <a:r>
              <a:rPr lang="cs-CZ" dirty="0" smtClean="0"/>
              <a:t> to </a:t>
            </a:r>
            <a:r>
              <a:rPr lang="cs-CZ" dirty="0" err="1" smtClean="0"/>
              <a:t>packing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„lot“)</a:t>
            </a:r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Material</a:t>
            </a:r>
            <a:r>
              <a:rPr lang="cs-CZ" dirty="0" smtClean="0"/>
              <a:t>,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components</a:t>
            </a:r>
            <a:r>
              <a:rPr lang="cs-CZ" dirty="0" smtClean="0"/>
              <a:t> </a:t>
            </a:r>
            <a:r>
              <a:rPr lang="cs-CZ" dirty="0" err="1" smtClean="0"/>
              <a:t>supply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258</Words>
  <Application>Microsoft Office PowerPoint</Application>
  <PresentationFormat>On-screen Show (4:3)</PresentationFormat>
  <Paragraphs>35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user1</dc:creator>
  <cp:lastModifiedBy>user1</cp:lastModifiedBy>
  <cp:revision>1</cp:revision>
  <dcterms:created xsi:type="dcterms:W3CDTF">2016-11-01T05:02:02Z</dcterms:created>
  <dcterms:modified xsi:type="dcterms:W3CDTF">2016-11-01T05:03:10Z</dcterms:modified>
</cp:coreProperties>
</file>