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2CA2D-9C23-4AA5-9BA6-EF7AE93CA97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4013AE-9112-4428-B2FD-20A59D3F2FD5}">
      <dgm:prSet phldrT="[Text]"/>
      <dgm:spPr/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069C1C-91FC-4914-9701-0A783D6F8733}" type="parTrans" cxnId="{32649AE1-A42E-4BC9-9E2C-9B2D0A07B790}">
      <dgm:prSet/>
      <dgm:spPr/>
      <dgm:t>
        <a:bodyPr/>
        <a:lstStyle/>
        <a:p>
          <a:endParaRPr lang="en-US"/>
        </a:p>
      </dgm:t>
    </dgm:pt>
    <dgm:pt modelId="{CEC47EE2-24B9-4A5D-B751-9D010E3F5F3C}" type="sibTrans" cxnId="{32649AE1-A42E-4BC9-9E2C-9B2D0A07B790}">
      <dgm:prSet/>
      <dgm:spPr/>
      <dgm:t>
        <a:bodyPr/>
        <a:lstStyle/>
        <a:p>
          <a:endParaRPr lang="en-US"/>
        </a:p>
      </dgm:t>
    </dgm:pt>
    <dgm:pt modelId="{992E8C9B-B60D-4E19-98BA-4CFEC54F7C32}">
      <dgm:prSet phldrT="[Text]"/>
      <dgm:spPr/>
      <dgm:t>
        <a:bodyPr/>
        <a:lstStyle/>
        <a:p>
          <a:r>
            <a:rPr lang="en-US" dirty="0" smtClean="0"/>
            <a:t>Skills</a:t>
          </a:r>
          <a:endParaRPr lang="en-US" dirty="0"/>
        </a:p>
      </dgm:t>
    </dgm:pt>
    <dgm:pt modelId="{26313D53-704C-4841-B7AA-2A1EADAC4059}" type="parTrans" cxnId="{3C35C632-9925-48AA-B30B-CEC8B98F1E68}">
      <dgm:prSet/>
      <dgm:spPr/>
      <dgm:t>
        <a:bodyPr/>
        <a:lstStyle/>
        <a:p>
          <a:endParaRPr lang="en-US"/>
        </a:p>
      </dgm:t>
    </dgm:pt>
    <dgm:pt modelId="{5A3B65E1-1287-416D-A5A3-632AB51B1A56}" type="sibTrans" cxnId="{3C35C632-9925-48AA-B30B-CEC8B98F1E68}">
      <dgm:prSet/>
      <dgm:spPr/>
      <dgm:t>
        <a:bodyPr/>
        <a:lstStyle/>
        <a:p>
          <a:endParaRPr lang="en-US"/>
        </a:p>
      </dgm:t>
    </dgm:pt>
    <dgm:pt modelId="{A7AD849F-CF74-4EC7-82BC-A5FD3A30B1E4}">
      <dgm:prSet phldrT="[Text]"/>
      <dgm:spPr>
        <a:solidFill>
          <a:srgbClr val="FFFF00"/>
        </a:solidFill>
      </dgm:spPr>
      <dgm:t>
        <a:bodyPr/>
        <a:lstStyle/>
        <a:p>
          <a:r>
            <a:rPr lang="en-US" b="1" dirty="0" smtClean="0"/>
            <a:t>Job</a:t>
          </a:r>
          <a:endParaRPr lang="en-US" b="1" dirty="0"/>
        </a:p>
      </dgm:t>
    </dgm:pt>
    <dgm:pt modelId="{C9D4956E-D955-41CB-9155-A866BA8DEB1D}" type="parTrans" cxnId="{E3E296A8-4095-4B54-97F1-90BD4DF28925}">
      <dgm:prSet/>
      <dgm:spPr/>
      <dgm:t>
        <a:bodyPr/>
        <a:lstStyle/>
        <a:p>
          <a:endParaRPr lang="en-US"/>
        </a:p>
      </dgm:t>
    </dgm:pt>
    <dgm:pt modelId="{C3BEE2F0-3AF9-4466-B3CB-9173D4A71F3C}" type="sibTrans" cxnId="{E3E296A8-4095-4B54-97F1-90BD4DF28925}">
      <dgm:prSet/>
      <dgm:spPr/>
      <dgm:t>
        <a:bodyPr/>
        <a:lstStyle/>
        <a:p>
          <a:endParaRPr lang="en-US"/>
        </a:p>
      </dgm:t>
    </dgm:pt>
    <dgm:pt modelId="{F87743AA-9B62-48AA-B624-A467F69AE744}">
      <dgm:prSet phldrT="[Text]"/>
      <dgm:spPr/>
      <dgm:t>
        <a:bodyPr/>
        <a:lstStyle/>
        <a:p>
          <a:r>
            <a:rPr lang="en-US" dirty="0" smtClean="0"/>
            <a:t>Attitudes</a:t>
          </a:r>
          <a:endParaRPr lang="en-US" dirty="0"/>
        </a:p>
      </dgm:t>
    </dgm:pt>
    <dgm:pt modelId="{CB529411-5CC0-4B41-90E1-68139E60E840}" type="sibTrans" cxnId="{98D4FC5D-09CA-42DC-A85D-05647FC15CDA}">
      <dgm:prSet/>
      <dgm:spPr/>
      <dgm:t>
        <a:bodyPr/>
        <a:lstStyle/>
        <a:p>
          <a:endParaRPr lang="en-US"/>
        </a:p>
      </dgm:t>
    </dgm:pt>
    <dgm:pt modelId="{84CCFB37-C8DB-4798-8CF9-2D5CC5844011}" type="parTrans" cxnId="{98D4FC5D-09CA-42DC-A85D-05647FC15CDA}">
      <dgm:prSet/>
      <dgm:spPr/>
      <dgm:t>
        <a:bodyPr/>
        <a:lstStyle/>
        <a:p>
          <a:endParaRPr lang="en-US"/>
        </a:p>
      </dgm:t>
    </dgm:pt>
    <dgm:pt modelId="{EFCB584B-DDEE-448D-B88D-31FCB97B88F3}">
      <dgm:prSet phldrT="[Text]"/>
      <dgm:spPr/>
      <dgm:t>
        <a:bodyPr/>
        <a:lstStyle/>
        <a:p>
          <a:endParaRPr lang="en-US" dirty="0"/>
        </a:p>
      </dgm:t>
    </dgm:pt>
    <dgm:pt modelId="{4E34AC4B-CF04-4BF1-AB18-AAF1DC52CCF7}" type="parTrans" cxnId="{431CE102-A3A6-47F4-A3F7-C4FC43E7BF3A}">
      <dgm:prSet/>
      <dgm:spPr/>
      <dgm:t>
        <a:bodyPr/>
        <a:lstStyle/>
        <a:p>
          <a:endParaRPr lang="en-US"/>
        </a:p>
      </dgm:t>
    </dgm:pt>
    <dgm:pt modelId="{EB982E60-E340-4B12-A810-28FAC7A0724A}" type="sibTrans" cxnId="{431CE102-A3A6-47F4-A3F7-C4FC43E7BF3A}">
      <dgm:prSet/>
      <dgm:spPr/>
      <dgm:t>
        <a:bodyPr/>
        <a:lstStyle/>
        <a:p>
          <a:endParaRPr lang="en-US"/>
        </a:p>
      </dgm:t>
    </dgm:pt>
    <dgm:pt modelId="{4298BA39-1610-4E88-BAB1-61109D5DDFD5}">
      <dgm:prSet phldrT="[Text]"/>
      <dgm:spPr/>
      <dgm:t>
        <a:bodyPr/>
        <a:lstStyle/>
        <a:p>
          <a:endParaRPr lang="en-US" dirty="0"/>
        </a:p>
      </dgm:t>
    </dgm:pt>
    <dgm:pt modelId="{4FD137A8-312F-4A15-969D-C32BD3212E4C}" type="parTrans" cxnId="{63E5894B-198A-41E2-BC4F-A92C996B863B}">
      <dgm:prSet/>
      <dgm:spPr/>
      <dgm:t>
        <a:bodyPr/>
        <a:lstStyle/>
        <a:p>
          <a:endParaRPr lang="en-US"/>
        </a:p>
      </dgm:t>
    </dgm:pt>
    <dgm:pt modelId="{759C7512-BA1E-45F9-ABA1-F6F4C07A7E61}" type="sibTrans" cxnId="{63E5894B-198A-41E2-BC4F-A92C996B863B}">
      <dgm:prSet/>
      <dgm:spPr/>
      <dgm:t>
        <a:bodyPr/>
        <a:lstStyle/>
        <a:p>
          <a:endParaRPr lang="en-US"/>
        </a:p>
      </dgm:t>
    </dgm:pt>
    <dgm:pt modelId="{6BCDE5ED-4010-46D8-8149-724BDC18883D}" type="pres">
      <dgm:prSet presAssocID="{3392CA2D-9C23-4AA5-9BA6-EF7AE93CA97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573CC1-CB32-459C-AD61-216BABC90696}" type="pres">
      <dgm:prSet presAssocID="{3392CA2D-9C23-4AA5-9BA6-EF7AE93CA977}" presName="ellipse" presStyleLbl="trBgShp" presStyleIdx="0" presStyleCnt="1"/>
      <dgm:spPr/>
      <dgm:t>
        <a:bodyPr/>
        <a:lstStyle/>
        <a:p>
          <a:endParaRPr lang="en-US"/>
        </a:p>
      </dgm:t>
    </dgm:pt>
    <dgm:pt modelId="{FEAD8A1B-3F27-415B-B61C-0400AA17C157}" type="pres">
      <dgm:prSet presAssocID="{3392CA2D-9C23-4AA5-9BA6-EF7AE93CA977}" presName="arrow1" presStyleLbl="fgShp" presStyleIdx="0" presStyleCnt="1"/>
      <dgm:spPr/>
      <dgm:t>
        <a:bodyPr/>
        <a:lstStyle/>
        <a:p>
          <a:endParaRPr lang="en-US"/>
        </a:p>
      </dgm:t>
    </dgm:pt>
    <dgm:pt modelId="{F64F2A40-608A-4894-A8C9-02FE7267CABD}" type="pres">
      <dgm:prSet presAssocID="{3392CA2D-9C23-4AA5-9BA6-EF7AE93CA977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4BC168-B400-4217-88BE-A39F730B06E2}" type="pres">
      <dgm:prSet presAssocID="{992E8C9B-B60D-4E19-98BA-4CFEC54F7C32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24F5E-DC85-4DA1-8181-A106B039F3CC}" type="pres">
      <dgm:prSet presAssocID="{F87743AA-9B62-48AA-B624-A467F69AE744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9B316-CCD9-43C3-9CD9-6E5A50225C0A}" type="pres">
      <dgm:prSet presAssocID="{A7AD849F-CF74-4EC7-82BC-A5FD3A30B1E4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B5A99-3B1B-49E5-B86D-B85B688506A9}" type="pres">
      <dgm:prSet presAssocID="{3392CA2D-9C23-4AA5-9BA6-EF7AE93CA977}" presName="funnel" presStyleLbl="trAlignAcc1" presStyleIdx="0" presStyleCnt="1" custLinFactNeighborX="-1064" custLinFactNeighborY="-133"/>
      <dgm:spPr/>
      <dgm:t>
        <a:bodyPr/>
        <a:lstStyle/>
        <a:p>
          <a:endParaRPr lang="en-US"/>
        </a:p>
      </dgm:t>
    </dgm:pt>
  </dgm:ptLst>
  <dgm:cxnLst>
    <dgm:cxn modelId="{431CE102-A3A6-47F4-A3F7-C4FC43E7BF3A}" srcId="{3392CA2D-9C23-4AA5-9BA6-EF7AE93CA977}" destId="{EFCB584B-DDEE-448D-B88D-31FCB97B88F3}" srcOrd="5" destOrd="0" parTransId="{4E34AC4B-CF04-4BF1-AB18-AAF1DC52CCF7}" sibTransId="{EB982E60-E340-4B12-A810-28FAC7A0724A}"/>
    <dgm:cxn modelId="{19860CF7-5DAD-4428-9ACA-CB0435F59A3B}" type="presOf" srcId="{3392CA2D-9C23-4AA5-9BA6-EF7AE93CA977}" destId="{6BCDE5ED-4010-46D8-8149-724BDC18883D}" srcOrd="0" destOrd="0" presId="urn:microsoft.com/office/officeart/2005/8/layout/funnel1"/>
    <dgm:cxn modelId="{3C35C632-9925-48AA-B30B-CEC8B98F1E68}" srcId="{3392CA2D-9C23-4AA5-9BA6-EF7AE93CA977}" destId="{992E8C9B-B60D-4E19-98BA-4CFEC54F7C32}" srcOrd="1" destOrd="0" parTransId="{26313D53-704C-4841-B7AA-2A1EADAC4059}" sibTransId="{5A3B65E1-1287-416D-A5A3-632AB51B1A56}"/>
    <dgm:cxn modelId="{98D4FC5D-09CA-42DC-A85D-05647FC15CDA}" srcId="{3392CA2D-9C23-4AA5-9BA6-EF7AE93CA977}" destId="{F87743AA-9B62-48AA-B624-A467F69AE744}" srcOrd="2" destOrd="0" parTransId="{84CCFB37-C8DB-4798-8CF9-2D5CC5844011}" sibTransId="{CB529411-5CC0-4B41-90E1-68139E60E840}"/>
    <dgm:cxn modelId="{68C9A380-307E-4756-BD29-77A5AFE22EBE}" type="presOf" srcId="{F87743AA-9B62-48AA-B624-A467F69AE744}" destId="{184BC168-B400-4217-88BE-A39F730B06E2}" srcOrd="0" destOrd="0" presId="urn:microsoft.com/office/officeart/2005/8/layout/funnel1"/>
    <dgm:cxn modelId="{32649AE1-A42E-4BC9-9E2C-9B2D0A07B790}" srcId="{3392CA2D-9C23-4AA5-9BA6-EF7AE93CA977}" destId="{FF4013AE-9112-4428-B2FD-20A59D3F2FD5}" srcOrd="0" destOrd="0" parTransId="{2B069C1C-91FC-4914-9701-0A783D6F8733}" sibTransId="{CEC47EE2-24B9-4A5D-B751-9D010E3F5F3C}"/>
    <dgm:cxn modelId="{F9C2B725-1B71-4876-BB4F-20C3739F89CE}" type="presOf" srcId="{A7AD849F-CF74-4EC7-82BC-A5FD3A30B1E4}" destId="{F64F2A40-608A-4894-A8C9-02FE7267CABD}" srcOrd="0" destOrd="0" presId="urn:microsoft.com/office/officeart/2005/8/layout/funnel1"/>
    <dgm:cxn modelId="{E3E296A8-4095-4B54-97F1-90BD4DF28925}" srcId="{3392CA2D-9C23-4AA5-9BA6-EF7AE93CA977}" destId="{A7AD849F-CF74-4EC7-82BC-A5FD3A30B1E4}" srcOrd="3" destOrd="0" parTransId="{C9D4956E-D955-41CB-9155-A866BA8DEB1D}" sibTransId="{C3BEE2F0-3AF9-4466-B3CB-9173D4A71F3C}"/>
    <dgm:cxn modelId="{694929C8-2748-4A70-A387-A29295FA6E80}" type="presOf" srcId="{FF4013AE-9112-4428-B2FD-20A59D3F2FD5}" destId="{4F09B316-CCD9-43C3-9CD9-6E5A50225C0A}" srcOrd="0" destOrd="0" presId="urn:microsoft.com/office/officeart/2005/8/layout/funnel1"/>
    <dgm:cxn modelId="{3F7483DA-656D-4CE7-AE85-417BB9CDF7FC}" type="presOf" srcId="{992E8C9B-B60D-4E19-98BA-4CFEC54F7C32}" destId="{BBD24F5E-DC85-4DA1-8181-A106B039F3CC}" srcOrd="0" destOrd="0" presId="urn:microsoft.com/office/officeart/2005/8/layout/funnel1"/>
    <dgm:cxn modelId="{63E5894B-198A-41E2-BC4F-A92C996B863B}" srcId="{3392CA2D-9C23-4AA5-9BA6-EF7AE93CA977}" destId="{4298BA39-1610-4E88-BAB1-61109D5DDFD5}" srcOrd="4" destOrd="0" parTransId="{4FD137A8-312F-4A15-969D-C32BD3212E4C}" sibTransId="{759C7512-BA1E-45F9-ABA1-F6F4C07A7E61}"/>
    <dgm:cxn modelId="{4506B94D-4A6F-4BC1-915D-F7436D1040A4}" type="presParOf" srcId="{6BCDE5ED-4010-46D8-8149-724BDC18883D}" destId="{E8573CC1-CB32-459C-AD61-216BABC90696}" srcOrd="0" destOrd="0" presId="urn:microsoft.com/office/officeart/2005/8/layout/funnel1"/>
    <dgm:cxn modelId="{72CCDFF3-FBFF-4727-97D1-3AB1F08EC5BF}" type="presParOf" srcId="{6BCDE5ED-4010-46D8-8149-724BDC18883D}" destId="{FEAD8A1B-3F27-415B-B61C-0400AA17C157}" srcOrd="1" destOrd="0" presId="urn:microsoft.com/office/officeart/2005/8/layout/funnel1"/>
    <dgm:cxn modelId="{4127835B-9912-41B2-99E4-5A55F8897515}" type="presParOf" srcId="{6BCDE5ED-4010-46D8-8149-724BDC18883D}" destId="{F64F2A40-608A-4894-A8C9-02FE7267CABD}" srcOrd="2" destOrd="0" presId="urn:microsoft.com/office/officeart/2005/8/layout/funnel1"/>
    <dgm:cxn modelId="{0A238A0A-B128-46F0-AE99-74B566DC8EF8}" type="presParOf" srcId="{6BCDE5ED-4010-46D8-8149-724BDC18883D}" destId="{184BC168-B400-4217-88BE-A39F730B06E2}" srcOrd="3" destOrd="0" presId="urn:microsoft.com/office/officeart/2005/8/layout/funnel1"/>
    <dgm:cxn modelId="{0AF9417B-DF41-4B58-8DB2-4E222F7D34C5}" type="presParOf" srcId="{6BCDE5ED-4010-46D8-8149-724BDC18883D}" destId="{BBD24F5E-DC85-4DA1-8181-A106B039F3CC}" srcOrd="4" destOrd="0" presId="urn:microsoft.com/office/officeart/2005/8/layout/funnel1"/>
    <dgm:cxn modelId="{BC01A7C6-CC45-45B9-B5E0-C77C7AE464FB}" type="presParOf" srcId="{6BCDE5ED-4010-46D8-8149-724BDC18883D}" destId="{4F09B316-CCD9-43C3-9CD9-6E5A50225C0A}" srcOrd="5" destOrd="0" presId="urn:microsoft.com/office/officeart/2005/8/layout/funnel1"/>
    <dgm:cxn modelId="{8626BD85-8753-4356-9F1A-6BF14D1D7900}" type="presParOf" srcId="{6BCDE5ED-4010-46D8-8149-724BDC18883D}" destId="{337B5A99-3B1B-49E5-B86D-B85B688506A9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AE52E-6416-47F3-AA26-67523AAC21F3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4CC33-1C5D-46D6-B8EA-C6ADCE5B41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 numCol="2" spcCol="182850">
            <a:noAutofit/>
          </a:bodyPr>
          <a:lstStyle/>
          <a:p>
            <a:r>
              <a:rPr lang="en-US" sz="1400" b="1" dirty="0" err="1"/>
              <a:t>SmartArt</a:t>
            </a:r>
            <a:r>
              <a:rPr lang="en-US" sz="1400" b="1" dirty="0"/>
              <a:t> custom animation effects: radial list</a:t>
            </a:r>
          </a:p>
          <a:p>
            <a:r>
              <a:rPr lang="en-US" sz="1400" dirty="0"/>
              <a:t>(Intermediate)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reproduce the </a:t>
            </a:r>
            <a:r>
              <a:rPr lang="en-US" dirty="0" err="1"/>
              <a:t>SmartArt</a:t>
            </a:r>
            <a:r>
              <a:rPr lang="en-US" dirty="0"/>
              <a:t> effects on this slide, do the following:</a:t>
            </a:r>
          </a:p>
          <a:p>
            <a:pPr marL="228562" indent="-228562" defTabSz="914250">
              <a:buFont typeface="+mj-lt"/>
              <a:buAutoNum type="arabicPeriod"/>
              <a:defRPr/>
            </a:pPr>
            <a:r>
              <a:rPr lang="en-US" dirty="0"/>
              <a:t>On the </a:t>
            </a:r>
            <a:r>
              <a:rPr lang="en-US" b="1" dirty="0"/>
              <a:t>Home</a:t>
            </a:r>
            <a:r>
              <a:rPr lang="en-US" dirty="0"/>
              <a:t> tab, in the </a:t>
            </a:r>
            <a:r>
              <a:rPr lang="en-US" b="1" dirty="0"/>
              <a:t>Slides</a:t>
            </a:r>
            <a:r>
              <a:rPr lang="en-US" dirty="0"/>
              <a:t> group, click </a:t>
            </a:r>
            <a:r>
              <a:rPr lang="en-US" b="1" dirty="0"/>
              <a:t>Layout</a:t>
            </a:r>
            <a:r>
              <a:rPr lang="en-US" dirty="0"/>
              <a:t>, and then click </a:t>
            </a:r>
            <a:r>
              <a:rPr lang="en-US" b="1" dirty="0"/>
              <a:t>Blank</a:t>
            </a:r>
            <a:r>
              <a:rPr lang="en-US" dirty="0"/>
              <a:t>. 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Insert tab</a:t>
            </a:r>
            <a:r>
              <a:rPr lang="en-US" dirty="0"/>
              <a:t>, in the </a:t>
            </a:r>
            <a:r>
              <a:rPr lang="en-US" b="1" dirty="0"/>
              <a:t>Illustrations</a:t>
            </a:r>
            <a:r>
              <a:rPr lang="en-US" dirty="0"/>
              <a:t> group, click </a:t>
            </a:r>
            <a:r>
              <a:rPr lang="en-US" b="1" dirty="0" err="1"/>
              <a:t>SmartArt</a:t>
            </a:r>
            <a:r>
              <a:rPr lang="en-US" dirty="0"/>
              <a:t>. In the </a:t>
            </a:r>
            <a:r>
              <a:rPr lang="en-US" b="1" dirty="0"/>
              <a:t>Choose a </a:t>
            </a:r>
            <a:r>
              <a:rPr lang="en-US" b="1" dirty="0" err="1"/>
              <a:t>SmartArt</a:t>
            </a:r>
            <a:r>
              <a:rPr lang="en-US" b="1" dirty="0"/>
              <a:t> Graphic</a:t>
            </a:r>
            <a:r>
              <a:rPr lang="en-US" dirty="0"/>
              <a:t> dialog box, in the left pane, click </a:t>
            </a:r>
            <a:r>
              <a:rPr lang="en-US" b="1" dirty="0"/>
              <a:t>Relationship</a:t>
            </a:r>
            <a:r>
              <a:rPr lang="en-US" dirty="0"/>
              <a:t>. In the </a:t>
            </a:r>
            <a:r>
              <a:rPr lang="en-US" b="1" dirty="0"/>
              <a:t>Relationship </a:t>
            </a:r>
            <a:r>
              <a:rPr lang="en-US" dirty="0"/>
              <a:t>pane, click </a:t>
            </a:r>
            <a:r>
              <a:rPr lang="en-US" b="1" dirty="0"/>
              <a:t>Radial List </a:t>
            </a:r>
            <a:r>
              <a:rPr lang="en-US" dirty="0"/>
              <a:t>(fifth row, fourth option from the left), and then click </a:t>
            </a:r>
            <a:r>
              <a:rPr lang="en-US" b="1" dirty="0"/>
              <a:t>OK</a:t>
            </a:r>
            <a:r>
              <a:rPr lang="en-US" dirty="0"/>
              <a:t> to insert the graphic into the slide. </a:t>
            </a:r>
          </a:p>
          <a:p>
            <a:pPr marL="228562" indent="-228562" defTabSz="914250">
              <a:buFont typeface="+mj-lt"/>
              <a:buAutoNum type="arabicPeriod"/>
              <a:defRPr/>
            </a:pPr>
            <a:r>
              <a:rPr lang="en-US" dirty="0"/>
              <a:t>To enter text, select the graphic, and then click one of the arrows on the left border. In the </a:t>
            </a:r>
            <a:r>
              <a:rPr lang="en-US" b="1" dirty="0"/>
              <a:t>Type your text here </a:t>
            </a:r>
            <a:r>
              <a:rPr lang="en-US" dirty="0"/>
              <a:t>dialog box, in the top level bullets, enter the text for the three, smaller circle shapes in the graphic. In the second-level bullets, type the text for the bullets to the right of the three, smaller circle shapes.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On the slide, select the </a:t>
            </a:r>
            <a:r>
              <a:rPr lang="en-US" dirty="0" err="1"/>
              <a:t>SmartArt</a:t>
            </a:r>
            <a:r>
              <a:rPr lang="en-US" dirty="0"/>
              <a:t>, and then on the </a:t>
            </a:r>
            <a:r>
              <a:rPr lang="en-US" b="1" dirty="0"/>
              <a:t>Design</a:t>
            </a:r>
            <a:r>
              <a:rPr lang="en-US" dirty="0"/>
              <a:t> tab, in the </a:t>
            </a:r>
            <a:r>
              <a:rPr lang="en-US" b="1" dirty="0"/>
              <a:t>Themes</a:t>
            </a:r>
            <a:r>
              <a:rPr lang="en-US" dirty="0"/>
              <a:t> group, click </a:t>
            </a:r>
            <a:r>
              <a:rPr lang="en-US" b="1" dirty="0"/>
              <a:t>Colors</a:t>
            </a:r>
            <a:r>
              <a:rPr lang="en-US" dirty="0"/>
              <a:t>, and under </a:t>
            </a:r>
            <a:r>
              <a:rPr lang="en-US" b="1" dirty="0"/>
              <a:t>Built-In</a:t>
            </a:r>
            <a:r>
              <a:rPr lang="en-US" dirty="0"/>
              <a:t>, select </a:t>
            </a:r>
            <a:r>
              <a:rPr lang="en-US" b="1" dirty="0" err="1"/>
              <a:t>Technic</a:t>
            </a:r>
            <a:r>
              <a:rPr lang="en-US" dirty="0"/>
              <a:t>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Press and hold CTRL, and on the slide, select the large circle and all three small circles.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Home</a:t>
            </a:r>
            <a:r>
              <a:rPr lang="en-US" dirty="0"/>
              <a:t> tab, in the </a:t>
            </a:r>
            <a:r>
              <a:rPr lang="en-US" b="1" dirty="0"/>
              <a:t>Drawing</a:t>
            </a:r>
            <a:r>
              <a:rPr lang="en-US" dirty="0"/>
              <a:t> group, click the arrow to the right of </a:t>
            </a:r>
            <a:r>
              <a:rPr lang="en-US" b="1" dirty="0"/>
              <a:t>Shape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, point to </a:t>
            </a:r>
            <a:r>
              <a:rPr lang="en-US" b="1" dirty="0"/>
              <a:t>Preset</a:t>
            </a:r>
            <a:r>
              <a:rPr lang="en-US" dirty="0"/>
              <a:t>, and then under </a:t>
            </a:r>
            <a:r>
              <a:rPr lang="en-US" b="1" dirty="0"/>
              <a:t>Presets</a:t>
            </a:r>
            <a:r>
              <a:rPr lang="en-US" dirty="0"/>
              <a:t> select </a:t>
            </a:r>
            <a:r>
              <a:rPr lang="en-US" b="1" dirty="0"/>
              <a:t>Preset</a:t>
            </a:r>
            <a:r>
              <a:rPr lang="en-US" dirty="0"/>
              <a:t> </a:t>
            </a:r>
            <a:r>
              <a:rPr lang="en-US" b="1" dirty="0"/>
              <a:t>2 </a:t>
            </a:r>
            <a:r>
              <a:rPr lang="en-US" dirty="0"/>
              <a:t>(first row, second option from the left).</a:t>
            </a:r>
          </a:p>
          <a:p>
            <a:pPr marL="228562" indent="-228562" defTabSz="914250">
              <a:buFont typeface="+mj-lt"/>
              <a:buAutoNum type="arabicPeriod"/>
              <a:defRPr/>
            </a:pPr>
            <a:r>
              <a:rPr lang="en-US" dirty="0"/>
              <a:t>On the slide, click the picture placeholder in the center of the large circle. In the </a:t>
            </a:r>
            <a:r>
              <a:rPr lang="en-US" b="1" dirty="0"/>
              <a:t>Insert Picture </a:t>
            </a:r>
            <a:r>
              <a:rPr lang="en-US" dirty="0"/>
              <a:t>dialog box, select a picture, and then click </a:t>
            </a:r>
            <a:r>
              <a:rPr lang="en-US" b="1" dirty="0"/>
              <a:t>Insert</a:t>
            </a:r>
            <a:r>
              <a:rPr lang="en-US" dirty="0"/>
              <a:t>. (</a:t>
            </a:r>
            <a:r>
              <a:rPr lang="en-US" b="1" dirty="0"/>
              <a:t>Notes: (1) </a:t>
            </a:r>
            <a:r>
              <a:rPr lang="en-US" dirty="0"/>
              <a:t>If the picture in the large circle is distorted, tile the picture as a texture by selecting the large, picture-filled circle, and then on the </a:t>
            </a:r>
            <a:r>
              <a:rPr lang="en-US" b="1" dirty="0"/>
              <a:t>Home</a:t>
            </a:r>
            <a:r>
              <a:rPr lang="en-US" dirty="0"/>
              <a:t> tab, in the bottom right corner of the </a:t>
            </a:r>
            <a:r>
              <a:rPr lang="en-US" b="1" dirty="0"/>
              <a:t>Drawing</a:t>
            </a:r>
            <a:r>
              <a:rPr lang="en-US" dirty="0"/>
              <a:t> group, click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 launcher.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click </a:t>
            </a:r>
            <a:r>
              <a:rPr lang="en-US" b="1" dirty="0"/>
              <a:t>Fill</a:t>
            </a:r>
            <a:r>
              <a:rPr lang="en-US" dirty="0"/>
              <a:t> in the left pane, and in the </a:t>
            </a:r>
            <a:r>
              <a:rPr lang="en-US" b="1" dirty="0"/>
              <a:t>Fill</a:t>
            </a:r>
            <a:r>
              <a:rPr lang="en-US" dirty="0"/>
              <a:t> pane check </a:t>
            </a:r>
            <a:r>
              <a:rPr lang="en-US" b="1" dirty="0"/>
              <a:t>Tile</a:t>
            </a:r>
            <a:r>
              <a:rPr lang="en-US" dirty="0"/>
              <a:t> </a:t>
            </a:r>
            <a:r>
              <a:rPr lang="en-US" b="1" dirty="0"/>
              <a:t>picture as texture.</a:t>
            </a:r>
            <a:r>
              <a:rPr lang="en-US" dirty="0"/>
              <a:t> </a:t>
            </a:r>
            <a:r>
              <a:rPr lang="en-US" b="1" dirty="0"/>
              <a:t>(2)</a:t>
            </a:r>
            <a:r>
              <a:rPr lang="en-US" dirty="0"/>
              <a:t> If necessary, change the tile position of the picture within the shape. To do this,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in the </a:t>
            </a:r>
            <a:r>
              <a:rPr lang="en-US" b="1" dirty="0"/>
              <a:t>Fill</a:t>
            </a:r>
            <a:r>
              <a:rPr lang="en-US" dirty="0"/>
              <a:t> pane, under </a:t>
            </a:r>
            <a:r>
              <a:rPr lang="en-US" b="1" dirty="0"/>
              <a:t>Tiling</a:t>
            </a:r>
            <a:r>
              <a:rPr lang="en-US" dirty="0"/>
              <a:t> options, enter values into the </a:t>
            </a:r>
            <a:r>
              <a:rPr lang="en-US" b="1" dirty="0"/>
              <a:t>Offset</a:t>
            </a:r>
            <a:r>
              <a:rPr lang="en-US" dirty="0"/>
              <a:t> </a:t>
            </a:r>
            <a:r>
              <a:rPr lang="en-US" b="1" dirty="0"/>
              <a:t>X </a:t>
            </a:r>
            <a:r>
              <a:rPr lang="en-US" dirty="0"/>
              <a:t>and </a:t>
            </a:r>
            <a:r>
              <a:rPr lang="en-US" b="1" dirty="0"/>
              <a:t>Offset</a:t>
            </a:r>
            <a:r>
              <a:rPr lang="en-US" dirty="0"/>
              <a:t> </a:t>
            </a:r>
            <a:r>
              <a:rPr lang="en-US" b="1" dirty="0"/>
              <a:t>Y</a:t>
            </a:r>
            <a:r>
              <a:rPr lang="en-US" dirty="0"/>
              <a:t> boxes to reposition the focal point of the picture. To resize the picture,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in the </a:t>
            </a:r>
            <a:r>
              <a:rPr lang="en-US" b="1" dirty="0"/>
              <a:t>Fill</a:t>
            </a:r>
            <a:r>
              <a:rPr lang="en-US" dirty="0"/>
              <a:t> pane, under </a:t>
            </a:r>
            <a:r>
              <a:rPr lang="en-US" b="1" dirty="0"/>
              <a:t>Tiling</a:t>
            </a:r>
            <a:r>
              <a:rPr lang="en-US" dirty="0"/>
              <a:t> options, enter values into the </a:t>
            </a:r>
            <a:r>
              <a:rPr lang="en-US" b="1" dirty="0"/>
              <a:t>Scale X </a:t>
            </a:r>
            <a:r>
              <a:rPr lang="en-US" dirty="0"/>
              <a:t>and </a:t>
            </a:r>
            <a:r>
              <a:rPr lang="en-US" b="1" dirty="0"/>
              <a:t>Scale Y </a:t>
            </a:r>
            <a:r>
              <a:rPr lang="en-US" dirty="0"/>
              <a:t>boxes.)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Select the top, small circle in the </a:t>
            </a:r>
            <a:r>
              <a:rPr lang="en-US" dirty="0" err="1"/>
              <a:t>SmartArt</a:t>
            </a:r>
            <a:r>
              <a:rPr lang="en-US" dirty="0"/>
              <a:t> graphic. On the </a:t>
            </a:r>
            <a:r>
              <a:rPr lang="en-US" b="1" dirty="0"/>
              <a:t>Home</a:t>
            </a:r>
            <a:r>
              <a:rPr lang="en-US" dirty="0"/>
              <a:t> tab, in the bottom right corner of the </a:t>
            </a:r>
            <a:r>
              <a:rPr lang="en-US" b="1" dirty="0"/>
              <a:t>Drawing</a:t>
            </a:r>
            <a:r>
              <a:rPr lang="en-US" dirty="0"/>
              <a:t> group, click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 launcher.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click </a:t>
            </a:r>
            <a:r>
              <a:rPr lang="en-US" b="1" dirty="0"/>
              <a:t>Fill</a:t>
            </a:r>
            <a:r>
              <a:rPr lang="en-US" dirty="0"/>
              <a:t> in the left pane, and in the </a:t>
            </a:r>
            <a:r>
              <a:rPr lang="en-US" b="1" dirty="0"/>
              <a:t>Fill</a:t>
            </a:r>
            <a:r>
              <a:rPr lang="en-US" dirty="0"/>
              <a:t> pane click </a:t>
            </a:r>
            <a:r>
              <a:rPr lang="en-US" b="1" dirty="0"/>
              <a:t>Solid</a:t>
            </a:r>
            <a:r>
              <a:rPr lang="en-US" dirty="0"/>
              <a:t> </a:t>
            </a:r>
            <a:r>
              <a:rPr lang="en-US" b="1" dirty="0"/>
              <a:t>fill</a:t>
            </a:r>
            <a:r>
              <a:rPr lang="en-US" dirty="0"/>
              <a:t>, and then in the </a:t>
            </a:r>
            <a:r>
              <a:rPr lang="en-US" b="1" dirty="0"/>
              <a:t>Color</a:t>
            </a:r>
            <a:r>
              <a:rPr lang="en-US" dirty="0"/>
              <a:t> list, select </a:t>
            </a:r>
            <a:r>
              <a:rPr lang="en-US" b="1" dirty="0"/>
              <a:t>Gray-25%, Background 2, Darker 75% </a:t>
            </a:r>
            <a:r>
              <a:rPr lang="en-US" dirty="0"/>
              <a:t>(fifth row, third option from the left).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Select the middle small circle in the </a:t>
            </a:r>
            <a:r>
              <a:rPr lang="en-US" dirty="0" err="1"/>
              <a:t>SmartArt</a:t>
            </a:r>
            <a:r>
              <a:rPr lang="en-US" dirty="0"/>
              <a:t> graphic. On the </a:t>
            </a:r>
            <a:r>
              <a:rPr lang="en-US" b="1" dirty="0"/>
              <a:t>Home</a:t>
            </a:r>
            <a:r>
              <a:rPr lang="en-US" dirty="0"/>
              <a:t> tab, in the bottom right corner of the </a:t>
            </a:r>
            <a:r>
              <a:rPr lang="en-US" b="1" dirty="0"/>
              <a:t>Drawing</a:t>
            </a:r>
            <a:r>
              <a:rPr lang="en-US" dirty="0"/>
              <a:t> group, click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 launcher.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click </a:t>
            </a:r>
            <a:r>
              <a:rPr lang="en-US" b="1" dirty="0"/>
              <a:t>Fill</a:t>
            </a:r>
            <a:r>
              <a:rPr lang="en-US" dirty="0"/>
              <a:t> in the left pane, click </a:t>
            </a:r>
            <a:r>
              <a:rPr lang="en-US" b="1" dirty="0"/>
              <a:t>Solid</a:t>
            </a:r>
            <a:r>
              <a:rPr lang="en-US" dirty="0"/>
              <a:t> </a:t>
            </a:r>
            <a:r>
              <a:rPr lang="en-US" b="1" dirty="0"/>
              <a:t>fill </a:t>
            </a:r>
            <a:r>
              <a:rPr lang="en-US" dirty="0"/>
              <a:t>in the </a:t>
            </a:r>
            <a:r>
              <a:rPr lang="en-US" b="1" dirty="0"/>
              <a:t>Fill</a:t>
            </a:r>
            <a:r>
              <a:rPr lang="en-US" dirty="0"/>
              <a:t> pane, and then in the </a:t>
            </a:r>
            <a:r>
              <a:rPr lang="en-US" b="1" dirty="0"/>
              <a:t>Color</a:t>
            </a:r>
            <a:r>
              <a:rPr lang="en-US" dirty="0"/>
              <a:t> list select </a:t>
            </a:r>
            <a:r>
              <a:rPr lang="en-US" b="1" dirty="0"/>
              <a:t>Gold, Accent 2 </a:t>
            </a:r>
            <a:r>
              <a:rPr lang="en-US" dirty="0"/>
              <a:t>(first row, sixth option from the left).</a:t>
            </a:r>
            <a:endParaRPr lang="en-US" b="1" dirty="0"/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Select the bottom small circle in the </a:t>
            </a:r>
            <a:r>
              <a:rPr lang="en-US" dirty="0" err="1"/>
              <a:t>SmartArt</a:t>
            </a:r>
            <a:r>
              <a:rPr lang="en-US" dirty="0"/>
              <a:t> graphic. On the </a:t>
            </a:r>
            <a:r>
              <a:rPr lang="en-US" b="1" dirty="0"/>
              <a:t>Home</a:t>
            </a:r>
            <a:r>
              <a:rPr lang="en-US" dirty="0"/>
              <a:t> tab, in the bottom right corner of the </a:t>
            </a:r>
            <a:r>
              <a:rPr lang="en-US" b="1" dirty="0"/>
              <a:t>Drawing</a:t>
            </a:r>
            <a:r>
              <a:rPr lang="en-US" dirty="0"/>
              <a:t> group, click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 launcher. 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click </a:t>
            </a:r>
            <a:r>
              <a:rPr lang="en-US" b="1" dirty="0"/>
              <a:t>Fill</a:t>
            </a:r>
            <a:r>
              <a:rPr lang="en-US" dirty="0"/>
              <a:t> in the left pane, click </a:t>
            </a:r>
            <a:r>
              <a:rPr lang="en-US" b="1" dirty="0"/>
              <a:t>Solid</a:t>
            </a:r>
            <a:r>
              <a:rPr lang="en-US" dirty="0"/>
              <a:t> </a:t>
            </a:r>
            <a:r>
              <a:rPr lang="en-US" b="1" dirty="0"/>
              <a:t>fill</a:t>
            </a:r>
            <a:r>
              <a:rPr lang="en-US" dirty="0"/>
              <a:t> in the </a:t>
            </a:r>
            <a:r>
              <a:rPr lang="en-US" b="1" dirty="0"/>
              <a:t>Fill</a:t>
            </a:r>
            <a:r>
              <a:rPr lang="en-US" dirty="0"/>
              <a:t> pane, and then in the </a:t>
            </a:r>
            <a:r>
              <a:rPr lang="en-US" b="1" dirty="0"/>
              <a:t>Color</a:t>
            </a:r>
            <a:r>
              <a:rPr lang="en-US" dirty="0"/>
              <a:t> list select </a:t>
            </a:r>
            <a:r>
              <a:rPr lang="en-US" b="1" dirty="0"/>
              <a:t>Lavender, Accent 3 </a:t>
            </a:r>
            <a:r>
              <a:rPr lang="en-US" dirty="0"/>
              <a:t>(first row, seventh option from the left).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Press and hold CTRL, and select all three lines connecting the large circle to the three smaller circles. On the </a:t>
            </a:r>
            <a:r>
              <a:rPr lang="en-US" b="1" dirty="0"/>
              <a:t>Home</a:t>
            </a:r>
            <a:r>
              <a:rPr lang="en-US" dirty="0"/>
              <a:t> tab, in the bottom right corner of the </a:t>
            </a:r>
            <a:r>
              <a:rPr lang="en-US" b="1" dirty="0"/>
              <a:t>Drawing</a:t>
            </a:r>
            <a:r>
              <a:rPr lang="en-US" dirty="0"/>
              <a:t> group, click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 launcher.  In the </a:t>
            </a:r>
            <a:r>
              <a:rPr lang="en-US" b="1" dirty="0"/>
              <a:t>Format</a:t>
            </a:r>
            <a:r>
              <a:rPr lang="en-US" dirty="0"/>
              <a:t> </a:t>
            </a:r>
            <a:r>
              <a:rPr lang="en-US" b="1" dirty="0"/>
              <a:t>Shape</a:t>
            </a:r>
            <a:r>
              <a:rPr lang="en-US" dirty="0"/>
              <a:t> dialog box, do the following: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b="1" dirty="0"/>
              <a:t>Line</a:t>
            </a:r>
            <a:r>
              <a:rPr lang="en-US" dirty="0"/>
              <a:t> </a:t>
            </a:r>
            <a:r>
              <a:rPr lang="en-US" b="1" dirty="0"/>
              <a:t>Color</a:t>
            </a:r>
            <a:r>
              <a:rPr lang="en-US" dirty="0"/>
              <a:t> in the left pane, and in the </a:t>
            </a:r>
            <a:r>
              <a:rPr lang="en-US" b="1" dirty="0"/>
              <a:t>Line</a:t>
            </a:r>
            <a:r>
              <a:rPr lang="en-US" dirty="0"/>
              <a:t> </a:t>
            </a:r>
            <a:r>
              <a:rPr lang="en-US" b="1" dirty="0"/>
              <a:t>Color</a:t>
            </a:r>
            <a:r>
              <a:rPr lang="en-US" dirty="0"/>
              <a:t> pane click </a:t>
            </a:r>
            <a:r>
              <a:rPr lang="en-US" b="1" dirty="0"/>
              <a:t>Solid</a:t>
            </a:r>
            <a:r>
              <a:rPr lang="en-US" dirty="0"/>
              <a:t> </a:t>
            </a:r>
            <a:r>
              <a:rPr lang="en-US" b="1" dirty="0"/>
              <a:t>line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Also in the </a:t>
            </a:r>
            <a:r>
              <a:rPr lang="en-US" b="1" dirty="0"/>
              <a:t>Line</a:t>
            </a:r>
            <a:r>
              <a:rPr lang="en-US" dirty="0"/>
              <a:t> </a:t>
            </a:r>
            <a:r>
              <a:rPr lang="en-US" b="1" dirty="0"/>
              <a:t>Color</a:t>
            </a:r>
            <a:r>
              <a:rPr lang="en-US" dirty="0"/>
              <a:t> pane, in the </a:t>
            </a:r>
            <a:r>
              <a:rPr lang="en-US" b="1" dirty="0"/>
              <a:t>Color</a:t>
            </a:r>
            <a:r>
              <a:rPr lang="en-US" dirty="0"/>
              <a:t> list select </a:t>
            </a:r>
            <a:r>
              <a:rPr lang="en-US" b="1" dirty="0"/>
              <a:t>White, Background 1, Darker 25% </a:t>
            </a:r>
            <a:r>
              <a:rPr lang="en-US" dirty="0"/>
              <a:t>(fourth row, first option from the left).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Also in the </a:t>
            </a:r>
            <a:r>
              <a:rPr lang="en-US" b="1" dirty="0"/>
              <a:t>Format Shape </a:t>
            </a:r>
            <a:r>
              <a:rPr lang="en-US" dirty="0"/>
              <a:t>dialog box, click </a:t>
            </a:r>
            <a:r>
              <a:rPr lang="en-US" b="1" dirty="0"/>
              <a:t>Line</a:t>
            </a:r>
            <a:r>
              <a:rPr lang="en-US" dirty="0"/>
              <a:t> </a:t>
            </a:r>
            <a:r>
              <a:rPr lang="en-US" b="1" dirty="0"/>
              <a:t>Style</a:t>
            </a:r>
            <a:r>
              <a:rPr lang="en-US" dirty="0"/>
              <a:t> in the left pane, and in the </a:t>
            </a:r>
            <a:r>
              <a:rPr lang="en-US" b="1" dirty="0"/>
              <a:t>Line</a:t>
            </a:r>
            <a:r>
              <a:rPr lang="en-US" dirty="0"/>
              <a:t> </a:t>
            </a:r>
            <a:r>
              <a:rPr lang="en-US" b="1" dirty="0"/>
              <a:t>Style</a:t>
            </a:r>
            <a:r>
              <a:rPr lang="en-US" dirty="0"/>
              <a:t> pane, do the following:</a:t>
            </a: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/>
              <a:t> In the </a:t>
            </a:r>
            <a:r>
              <a:rPr lang="en-US" b="1" dirty="0"/>
              <a:t>Width</a:t>
            </a:r>
            <a:r>
              <a:rPr lang="en-US" dirty="0"/>
              <a:t> box, enter </a:t>
            </a:r>
            <a:r>
              <a:rPr lang="en-US" b="1" dirty="0"/>
              <a:t>2.5 pt</a:t>
            </a:r>
            <a:r>
              <a:rPr lang="en-US" dirty="0"/>
              <a:t>.</a:t>
            </a: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Dash</a:t>
            </a:r>
            <a:r>
              <a:rPr lang="en-US" dirty="0"/>
              <a:t> </a:t>
            </a:r>
            <a:r>
              <a:rPr lang="en-US" b="1" dirty="0"/>
              <a:t>type</a:t>
            </a:r>
            <a:r>
              <a:rPr lang="en-US" dirty="0"/>
              <a:t> list, select </a:t>
            </a:r>
            <a:r>
              <a:rPr lang="en-US" b="1" dirty="0"/>
              <a:t>Round</a:t>
            </a:r>
            <a:r>
              <a:rPr lang="en-US" dirty="0"/>
              <a:t> </a:t>
            </a:r>
            <a:r>
              <a:rPr lang="en-US" b="1" dirty="0"/>
              <a:t>Dot </a:t>
            </a:r>
            <a:r>
              <a:rPr lang="en-US" dirty="0"/>
              <a:t>(second option from the top).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Press and hold CTRL, and select all three text boxes in the </a:t>
            </a:r>
            <a:r>
              <a:rPr lang="en-US" dirty="0" err="1"/>
              <a:t>SmartArt</a:t>
            </a:r>
            <a:r>
              <a:rPr lang="en-US" dirty="0"/>
              <a:t> graphic. On the </a:t>
            </a:r>
            <a:r>
              <a:rPr lang="en-US" b="1" dirty="0"/>
              <a:t>Home</a:t>
            </a:r>
            <a:r>
              <a:rPr lang="en-US" dirty="0"/>
              <a:t> tab, in the </a:t>
            </a:r>
            <a:r>
              <a:rPr lang="en-US" b="1" dirty="0"/>
              <a:t>Font</a:t>
            </a:r>
            <a:r>
              <a:rPr lang="en-US" dirty="0"/>
              <a:t> group, in the </a:t>
            </a:r>
            <a:r>
              <a:rPr lang="en-US" b="1" dirty="0"/>
              <a:t>Font</a:t>
            </a:r>
            <a:r>
              <a:rPr lang="en-US" dirty="0"/>
              <a:t> </a:t>
            </a:r>
            <a:r>
              <a:rPr lang="en-US" b="1" dirty="0"/>
              <a:t>Size</a:t>
            </a:r>
            <a:r>
              <a:rPr lang="en-US" dirty="0"/>
              <a:t> box, enter </a:t>
            </a:r>
            <a:r>
              <a:rPr lang="en-US" b="1" dirty="0"/>
              <a:t>22.</a:t>
            </a:r>
          </a:p>
          <a:p>
            <a:pPr marL="228562" indent="-228562"/>
            <a:endParaRPr lang="en-US" dirty="0"/>
          </a:p>
          <a:p>
            <a:pPr marL="228562" indent="-228562"/>
            <a:endParaRPr lang="en-US" dirty="0"/>
          </a:p>
          <a:p>
            <a:pPr marL="228562" indent="-228562"/>
            <a:r>
              <a:rPr lang="en-US" dirty="0"/>
              <a:t>To reproduce the animation effects on this slide, do the following: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Animations</a:t>
            </a:r>
            <a:r>
              <a:rPr lang="en-US" dirty="0"/>
              <a:t> tab, in the </a:t>
            </a:r>
            <a:r>
              <a:rPr lang="en-US" b="1" dirty="0"/>
              <a:t>Animations</a:t>
            </a:r>
            <a:r>
              <a:rPr lang="en-US" dirty="0"/>
              <a:t> group, click </a:t>
            </a:r>
            <a:r>
              <a:rPr lang="en-US" b="1" dirty="0"/>
              <a:t>Custom</a:t>
            </a:r>
            <a:r>
              <a:rPr lang="en-US" dirty="0"/>
              <a:t> </a:t>
            </a:r>
            <a:r>
              <a:rPr lang="en-US" b="1" dirty="0"/>
              <a:t>Animation</a:t>
            </a:r>
            <a:r>
              <a:rPr lang="en-US" dirty="0"/>
              <a:t>. 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/>
              <a:t>Select the SmartArt graphic on the slide, and then in the </a:t>
            </a:r>
            <a:r>
              <a:rPr lang="en-US" b="1" dirty="0"/>
              <a:t>Custom</a:t>
            </a:r>
            <a:r>
              <a:rPr lang="en-US" dirty="0"/>
              <a:t> </a:t>
            </a:r>
            <a:r>
              <a:rPr lang="en-US" b="1" dirty="0"/>
              <a:t>Animation</a:t>
            </a:r>
            <a:r>
              <a:rPr lang="en-US" dirty="0"/>
              <a:t> task pane, do the following: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Click </a:t>
            </a:r>
            <a:r>
              <a:rPr lang="en-US" b="1" dirty="0"/>
              <a:t>Add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, point to </a:t>
            </a:r>
            <a:r>
              <a:rPr lang="en-US" b="1" dirty="0"/>
              <a:t>Entrance</a:t>
            </a:r>
            <a:r>
              <a:rPr lang="en-US" dirty="0"/>
              <a:t>, 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Add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Subtle</a:t>
            </a:r>
            <a:r>
              <a:rPr lang="en-US" dirty="0"/>
              <a:t>, select </a:t>
            </a:r>
            <a:r>
              <a:rPr lang="en-US" b="1" dirty="0"/>
              <a:t>Fade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Click the arrow to the right of the fade entrance effect and select </a:t>
            </a:r>
            <a:r>
              <a:rPr lang="en-US" b="1" dirty="0"/>
              <a:t>Effect</a:t>
            </a:r>
            <a:r>
              <a:rPr lang="en-US" dirty="0"/>
              <a:t> </a:t>
            </a:r>
            <a:r>
              <a:rPr lang="en-US" b="1" dirty="0"/>
              <a:t>Options</a:t>
            </a:r>
            <a:r>
              <a:rPr lang="en-US" dirty="0"/>
              <a:t>. In the </a:t>
            </a:r>
            <a:r>
              <a:rPr lang="en-US" b="1" dirty="0"/>
              <a:t>Fade</a:t>
            </a:r>
            <a:r>
              <a:rPr lang="en-US" dirty="0"/>
              <a:t> dialog box, do the following:</a:t>
            </a:r>
          </a:p>
          <a:p>
            <a:pPr marL="1142813" lvl="2" indent="-228562" defTabSz="914250">
              <a:buFont typeface="Arial" pitchFamily="34" charset="0"/>
              <a:buChar char="•"/>
              <a:defRPr/>
            </a:pPr>
            <a:r>
              <a:rPr lang="en-US" dirty="0"/>
              <a:t>On the </a:t>
            </a:r>
            <a:r>
              <a:rPr lang="en-US" b="1" dirty="0"/>
              <a:t>Timing</a:t>
            </a:r>
            <a:r>
              <a:rPr lang="en-US" dirty="0"/>
              <a:t> tab, in the </a:t>
            </a:r>
            <a:r>
              <a:rPr lang="en-US" b="1" dirty="0"/>
              <a:t>Start</a:t>
            </a:r>
            <a:r>
              <a:rPr lang="en-US" dirty="0"/>
              <a:t> list, select </a:t>
            </a:r>
            <a:r>
              <a:rPr lang="en-US" b="1" dirty="0"/>
              <a:t>With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1142813" lvl="2" indent="-228562" defTabSz="914250">
              <a:buFont typeface="Arial" pitchFamily="34" charset="0"/>
              <a:buChar char="•"/>
              <a:defRPr/>
            </a:pPr>
            <a:r>
              <a:rPr lang="en-US" dirty="0"/>
              <a:t>On the </a:t>
            </a:r>
            <a:r>
              <a:rPr lang="en-US" b="1" dirty="0"/>
              <a:t>Timing</a:t>
            </a:r>
            <a:r>
              <a:rPr lang="en-US" dirty="0"/>
              <a:t> tab, in the </a:t>
            </a:r>
            <a:r>
              <a:rPr lang="en-US" b="1" dirty="0"/>
              <a:t>Speed</a:t>
            </a:r>
            <a:r>
              <a:rPr lang="en-US" dirty="0"/>
              <a:t> list, select </a:t>
            </a:r>
            <a:r>
              <a:rPr lang="en-US" b="1" dirty="0"/>
              <a:t>1 seconds (Fast)</a:t>
            </a:r>
            <a:r>
              <a:rPr lang="en-US" dirty="0"/>
              <a:t>. 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On the </a:t>
            </a:r>
            <a:r>
              <a:rPr lang="en-US" b="1" dirty="0" err="1"/>
              <a:t>SmartArt</a:t>
            </a:r>
            <a:r>
              <a:rPr lang="en-US" dirty="0"/>
              <a:t> </a:t>
            </a:r>
            <a:r>
              <a:rPr lang="en-US" b="1" dirty="0"/>
              <a:t>Animation</a:t>
            </a:r>
            <a:r>
              <a:rPr lang="en-US" dirty="0"/>
              <a:t> tab, in the </a:t>
            </a:r>
            <a:r>
              <a:rPr lang="en-US" b="1" dirty="0"/>
              <a:t>Group</a:t>
            </a:r>
            <a:r>
              <a:rPr lang="en-US" dirty="0"/>
              <a:t> </a:t>
            </a:r>
            <a:r>
              <a:rPr lang="en-US" b="1" dirty="0"/>
              <a:t>graphic</a:t>
            </a:r>
            <a:r>
              <a:rPr lang="en-US" dirty="0"/>
              <a:t> list, select </a:t>
            </a:r>
            <a:r>
              <a:rPr lang="en-US" b="1" dirty="0"/>
              <a:t>One by one</a:t>
            </a:r>
            <a:r>
              <a:rPr lang="en-US" dirty="0"/>
              <a:t>. 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Click the double arrow under the animation effect to expand the list of effects.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first effect in the list (fade entrance effect), and then click </a:t>
            </a:r>
            <a:r>
              <a:rPr lang="en-US" b="1" dirty="0"/>
              <a:t>Change</a:t>
            </a:r>
            <a:r>
              <a:rPr lang="en-US" dirty="0"/>
              <a:t>, point to </a:t>
            </a:r>
            <a:r>
              <a:rPr lang="en-US" b="1" dirty="0"/>
              <a:t>Entrance, </a:t>
            </a:r>
            <a:r>
              <a:rPr lang="en-US" dirty="0"/>
              <a:t>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Moderate</a:t>
            </a:r>
            <a:r>
              <a:rPr lang="en-US" dirty="0"/>
              <a:t>, select </a:t>
            </a:r>
            <a:r>
              <a:rPr lang="en-US" b="1" dirty="0"/>
              <a:t>Grow &amp; Turn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second effect in the list (fade entrance effect), and then click </a:t>
            </a:r>
            <a:r>
              <a:rPr lang="en-US" b="1" dirty="0"/>
              <a:t>Change</a:t>
            </a:r>
            <a:r>
              <a:rPr lang="en-US" dirty="0"/>
              <a:t>, point to </a:t>
            </a:r>
            <a:r>
              <a:rPr lang="en-US" b="1" dirty="0"/>
              <a:t>Entrance</a:t>
            </a:r>
            <a:r>
              <a:rPr lang="en-US" dirty="0"/>
              <a:t> 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Basic</a:t>
            </a:r>
            <a:r>
              <a:rPr lang="en-US" dirty="0"/>
              <a:t>, select </a:t>
            </a:r>
            <a:r>
              <a:rPr lang="en-US" b="1" dirty="0"/>
              <a:t>Wipe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second effect in the list again (wipe entrance effect). Under </a:t>
            </a:r>
            <a:r>
              <a:rPr lang="en-US" b="1" dirty="0"/>
              <a:t>Modify: Wipe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</a:t>
            </a:r>
            <a:r>
              <a:rPr lang="en-US" dirty="0"/>
              <a:t> list, select </a:t>
            </a:r>
            <a:r>
              <a:rPr lang="en-US" b="1" dirty="0"/>
              <a:t>After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Direction</a:t>
            </a:r>
            <a:r>
              <a:rPr lang="en-US" dirty="0"/>
              <a:t> list, select </a:t>
            </a:r>
            <a:r>
              <a:rPr lang="en-US" b="1" dirty="0"/>
              <a:t>From</a:t>
            </a:r>
            <a:r>
              <a:rPr lang="en-US" dirty="0"/>
              <a:t> </a:t>
            </a:r>
            <a:r>
              <a:rPr lang="en-US" b="1" dirty="0"/>
              <a:t>Left</a:t>
            </a:r>
            <a:r>
              <a:rPr lang="en-US" dirty="0"/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Speed</a:t>
            </a:r>
            <a:r>
              <a:rPr lang="en-US" dirty="0"/>
              <a:t> list, select </a:t>
            </a:r>
            <a:r>
              <a:rPr lang="en-US" b="1" dirty="0"/>
              <a:t>Very</a:t>
            </a:r>
            <a:r>
              <a:rPr lang="en-US" dirty="0"/>
              <a:t> </a:t>
            </a:r>
            <a:r>
              <a:rPr lang="en-US" b="1" dirty="0"/>
              <a:t>Fast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third effect in the list (fade entrance effect), and then click </a:t>
            </a:r>
            <a:r>
              <a:rPr lang="en-US" b="1" dirty="0"/>
              <a:t>Change</a:t>
            </a:r>
            <a:r>
              <a:rPr lang="en-US" dirty="0"/>
              <a:t>, point to </a:t>
            </a:r>
            <a:r>
              <a:rPr lang="en-US" b="1" dirty="0"/>
              <a:t>Entrance</a:t>
            </a:r>
            <a:r>
              <a:rPr lang="en-US" dirty="0"/>
              <a:t>, 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Subtle</a:t>
            </a:r>
            <a:r>
              <a:rPr lang="en-US" dirty="0"/>
              <a:t>, select </a:t>
            </a:r>
            <a:r>
              <a:rPr lang="en-US" b="1" dirty="0"/>
              <a:t>Faded</a:t>
            </a:r>
            <a:r>
              <a:rPr lang="en-US" dirty="0"/>
              <a:t> </a:t>
            </a:r>
            <a:r>
              <a:rPr lang="en-US" b="1" dirty="0"/>
              <a:t>Zoom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third effect in the list again (faded zoom entrance effect). Under </a:t>
            </a:r>
            <a:r>
              <a:rPr lang="en-US" b="1" dirty="0"/>
              <a:t>Modify: Faded Zoom</a:t>
            </a:r>
            <a:r>
              <a:rPr lang="en-US" dirty="0"/>
              <a:t>, do the following: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</a:t>
            </a:r>
            <a:r>
              <a:rPr lang="en-US" dirty="0"/>
              <a:t> list, select </a:t>
            </a:r>
            <a:r>
              <a:rPr lang="en-US" b="1" dirty="0"/>
              <a:t>With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Speed</a:t>
            </a:r>
            <a:r>
              <a:rPr lang="en-US" dirty="0"/>
              <a:t> list, select</a:t>
            </a:r>
            <a:r>
              <a:rPr lang="en-US" b="1" dirty="0"/>
              <a:t> Fast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Select the fourth effect in the list (fade entrance effect), and under </a:t>
            </a:r>
            <a:r>
              <a:rPr lang="en-US" b="1" dirty="0"/>
              <a:t>Modify: Fade</a:t>
            </a:r>
            <a:r>
              <a:rPr lang="en-US" dirty="0"/>
              <a:t>, in the </a:t>
            </a:r>
            <a:r>
              <a:rPr lang="en-US" b="1" dirty="0"/>
              <a:t>Start</a:t>
            </a:r>
            <a:r>
              <a:rPr lang="en-US" dirty="0"/>
              <a:t> list select </a:t>
            </a:r>
            <a:r>
              <a:rPr lang="en-US" b="1" dirty="0"/>
              <a:t>With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Press and hold CTRL, and select the fifth and eighth effects in the list (fade entrance effects), and then click </a:t>
            </a:r>
            <a:r>
              <a:rPr lang="en-US" b="1" dirty="0"/>
              <a:t>Change</a:t>
            </a:r>
            <a:r>
              <a:rPr lang="en-US" dirty="0"/>
              <a:t>, point to </a:t>
            </a:r>
            <a:r>
              <a:rPr lang="en-US" b="1" dirty="0"/>
              <a:t>Entrance</a:t>
            </a:r>
            <a:r>
              <a:rPr lang="en-US" dirty="0"/>
              <a:t>, 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Basic</a:t>
            </a:r>
            <a:r>
              <a:rPr lang="en-US" dirty="0"/>
              <a:t> select </a:t>
            </a:r>
            <a:r>
              <a:rPr lang="en-US" b="1" dirty="0"/>
              <a:t>Wipe</a:t>
            </a:r>
            <a:r>
              <a:rPr lang="en-US" dirty="0"/>
              <a:t>, and then click</a:t>
            </a:r>
            <a:r>
              <a:rPr lang="en-US" b="1" dirty="0"/>
              <a:t> OK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With the fifth and eighth effects in the list still selected (wipe entrance effects), under </a:t>
            </a:r>
            <a:r>
              <a:rPr lang="en-US" b="1" dirty="0"/>
              <a:t>Modify: Wipe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Direction</a:t>
            </a:r>
            <a:r>
              <a:rPr lang="en-US" dirty="0"/>
              <a:t> list, select </a:t>
            </a:r>
            <a:r>
              <a:rPr lang="en-US" b="1" dirty="0"/>
              <a:t>From</a:t>
            </a:r>
            <a:r>
              <a:rPr lang="en-US" dirty="0"/>
              <a:t> </a:t>
            </a:r>
            <a:r>
              <a:rPr lang="en-US" b="1" dirty="0"/>
              <a:t>Left</a:t>
            </a:r>
            <a:r>
              <a:rPr lang="en-US" dirty="0"/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Speed</a:t>
            </a:r>
            <a:r>
              <a:rPr lang="en-US" dirty="0"/>
              <a:t> list, select </a:t>
            </a:r>
            <a:r>
              <a:rPr lang="en-US" b="1" dirty="0"/>
              <a:t>Very</a:t>
            </a:r>
            <a:r>
              <a:rPr lang="en-US" dirty="0"/>
              <a:t> </a:t>
            </a:r>
            <a:r>
              <a:rPr lang="en-US" b="1" dirty="0"/>
              <a:t>Fast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Press and hold CTRL, and select the sixth and ninth effects in the list (fade entrance effects). Click </a:t>
            </a:r>
            <a:r>
              <a:rPr lang="en-US" b="1" dirty="0"/>
              <a:t>Change</a:t>
            </a:r>
            <a:r>
              <a:rPr lang="en-US" dirty="0"/>
              <a:t>, point to </a:t>
            </a:r>
            <a:r>
              <a:rPr lang="en-US" b="1" dirty="0"/>
              <a:t>Entrance</a:t>
            </a:r>
            <a:r>
              <a:rPr lang="en-US" dirty="0"/>
              <a:t>, and select </a:t>
            </a:r>
            <a:r>
              <a:rPr lang="en-US" b="1" dirty="0"/>
              <a:t>More</a:t>
            </a:r>
            <a:r>
              <a:rPr lang="en-US" dirty="0"/>
              <a:t> </a:t>
            </a:r>
            <a:r>
              <a:rPr lang="en-US" b="1" dirty="0"/>
              <a:t>Effects</a:t>
            </a:r>
            <a:r>
              <a:rPr lang="en-US" dirty="0"/>
              <a:t>. In the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Entrance</a:t>
            </a:r>
            <a:r>
              <a:rPr lang="en-US" dirty="0"/>
              <a:t> </a:t>
            </a:r>
            <a:r>
              <a:rPr lang="en-US" b="1" dirty="0"/>
              <a:t>Effect</a:t>
            </a:r>
            <a:r>
              <a:rPr lang="en-US" dirty="0"/>
              <a:t> dialog box, under </a:t>
            </a:r>
            <a:r>
              <a:rPr lang="en-US" b="1" dirty="0"/>
              <a:t>Subtle</a:t>
            </a:r>
            <a:r>
              <a:rPr lang="en-US" dirty="0"/>
              <a:t>, select </a:t>
            </a:r>
            <a:r>
              <a:rPr lang="en-US" b="1" dirty="0"/>
              <a:t>Faded</a:t>
            </a:r>
            <a:r>
              <a:rPr lang="en-US" dirty="0"/>
              <a:t> </a:t>
            </a:r>
            <a:r>
              <a:rPr lang="en-US" b="1" dirty="0"/>
              <a:t>Zoom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With the sixth and ninth effects in the list still selected (faded zoom entrance effects), under </a:t>
            </a:r>
            <a:r>
              <a:rPr lang="en-US" b="1" dirty="0"/>
              <a:t>Modify: Faded Zoom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do the following: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Start</a:t>
            </a:r>
            <a:r>
              <a:rPr lang="en-US" dirty="0"/>
              <a:t> list, select </a:t>
            </a:r>
            <a:r>
              <a:rPr lang="en-US" b="1" dirty="0"/>
              <a:t>With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/>
              <a:t>In the </a:t>
            </a:r>
            <a:r>
              <a:rPr lang="en-US" b="1" dirty="0"/>
              <a:t>Speed</a:t>
            </a:r>
            <a:r>
              <a:rPr lang="en-US" dirty="0"/>
              <a:t> list, select </a:t>
            </a:r>
            <a:r>
              <a:rPr lang="en-US" b="1" dirty="0"/>
              <a:t>Very</a:t>
            </a:r>
            <a:r>
              <a:rPr lang="en-US" dirty="0"/>
              <a:t> </a:t>
            </a:r>
            <a:r>
              <a:rPr lang="en-US" b="1" dirty="0"/>
              <a:t>Fast</a:t>
            </a:r>
            <a:r>
              <a:rPr lang="en-US" dirty="0"/>
              <a:t>.</a:t>
            </a:r>
          </a:p>
          <a:p>
            <a:pPr marL="685688" lvl="1" indent="-228562">
              <a:buFont typeface="+mj-lt"/>
              <a:buAutoNum type="arabicPeriod"/>
            </a:pPr>
            <a:r>
              <a:rPr lang="en-US" dirty="0"/>
              <a:t>Press and hold CTRL, and select the seventh and 10</a:t>
            </a:r>
            <a:r>
              <a:rPr lang="en-US" baseline="30000" dirty="0"/>
              <a:t>th</a:t>
            </a:r>
            <a:r>
              <a:rPr lang="en-US" dirty="0"/>
              <a:t> animation effects in the list (fade entrance effects), and then under </a:t>
            </a:r>
            <a:r>
              <a:rPr lang="en-US" b="1" dirty="0"/>
              <a:t>Modify: Fade</a:t>
            </a:r>
            <a:r>
              <a:rPr lang="en-US" dirty="0"/>
              <a:t>, in the </a:t>
            </a:r>
            <a:r>
              <a:rPr lang="en-US" b="1" dirty="0"/>
              <a:t>Start</a:t>
            </a:r>
            <a:r>
              <a:rPr lang="en-US" dirty="0"/>
              <a:t> list, select </a:t>
            </a:r>
            <a:r>
              <a:rPr lang="en-US" b="1" dirty="0"/>
              <a:t>After</a:t>
            </a:r>
            <a:r>
              <a:rPr lang="en-US" dirty="0"/>
              <a:t> </a:t>
            </a:r>
            <a:r>
              <a:rPr lang="en-US" b="1" dirty="0"/>
              <a:t>Previous</a:t>
            </a:r>
            <a:r>
              <a:rPr lang="en-US" dirty="0"/>
              <a:t>.</a:t>
            </a:r>
          </a:p>
          <a:p>
            <a:pPr marL="228562" indent="-228562"/>
            <a:endParaRPr lang="en-US" dirty="0"/>
          </a:p>
          <a:p>
            <a:pPr marL="228562" indent="-228562"/>
            <a:endParaRPr lang="en-US" dirty="0"/>
          </a:p>
          <a:p>
            <a:r>
              <a:rPr lang="en-US" dirty="0">
                <a:latin typeface="+mn-lt"/>
              </a:rPr>
              <a:t>To reproduce the background effects on this slide, do the following: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>
                <a:latin typeface="+mn-lt"/>
              </a:rPr>
              <a:t>Right-click the slide background area, and then click </a:t>
            </a:r>
            <a:r>
              <a:rPr lang="en-US" b="1" dirty="0">
                <a:latin typeface="+mn-lt"/>
              </a:rPr>
              <a:t>Format Background</a:t>
            </a:r>
            <a:r>
              <a:rPr lang="en-US" dirty="0">
                <a:latin typeface="+mn-lt"/>
              </a:rPr>
              <a:t>. In the </a:t>
            </a:r>
            <a:r>
              <a:rPr lang="en-US" b="1" dirty="0">
                <a:latin typeface="+mn-lt"/>
              </a:rPr>
              <a:t>Format Background </a:t>
            </a:r>
            <a:r>
              <a:rPr lang="en-US" dirty="0">
                <a:latin typeface="+mn-lt"/>
              </a:rPr>
              <a:t>dialog box, click </a:t>
            </a:r>
            <a:r>
              <a:rPr lang="en-US" b="1" dirty="0">
                <a:latin typeface="+mn-lt"/>
              </a:rPr>
              <a:t>Fill</a:t>
            </a:r>
            <a:r>
              <a:rPr lang="en-US" dirty="0">
                <a:latin typeface="+mn-lt"/>
              </a:rPr>
              <a:t> in the left pane, select </a:t>
            </a:r>
            <a:r>
              <a:rPr lang="en-US" b="1" dirty="0">
                <a:latin typeface="+mn-lt"/>
              </a:rPr>
              <a:t>Gradient fill</a:t>
            </a:r>
            <a:r>
              <a:rPr lang="en-US" dirty="0">
                <a:latin typeface="+mn-lt"/>
              </a:rPr>
              <a:t> in the </a:t>
            </a:r>
            <a:r>
              <a:rPr lang="en-US" b="1" dirty="0">
                <a:latin typeface="+mn-lt"/>
              </a:rPr>
              <a:t>Fill</a:t>
            </a:r>
            <a:r>
              <a:rPr lang="en-US" dirty="0">
                <a:latin typeface="+mn-lt"/>
              </a:rPr>
              <a:t> pane, and then do the following:</a:t>
            </a: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Type</a:t>
            </a:r>
            <a:r>
              <a:rPr lang="en-US" dirty="0">
                <a:latin typeface="+mn-lt"/>
              </a:rPr>
              <a:t> list, select </a:t>
            </a:r>
            <a:r>
              <a:rPr lang="en-US" b="1" dirty="0">
                <a:latin typeface="+mn-lt"/>
              </a:rPr>
              <a:t>Radial</a:t>
            </a:r>
            <a:r>
              <a:rPr lang="en-US" dirty="0">
                <a:latin typeface="+mn-lt"/>
              </a:rPr>
              <a:t>.</a:t>
            </a: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Click the button next to </a:t>
            </a:r>
            <a:r>
              <a:rPr lang="en-US" b="1" dirty="0">
                <a:latin typeface="+mn-lt"/>
              </a:rPr>
              <a:t>Direction</a:t>
            </a:r>
            <a:r>
              <a:rPr lang="en-US" dirty="0">
                <a:latin typeface="+mn-lt"/>
              </a:rPr>
              <a:t>, and then click </a:t>
            </a:r>
            <a:r>
              <a:rPr lang="en-US" b="1" dirty="0">
                <a:latin typeface="+mn-lt"/>
              </a:rPr>
              <a:t>From Center </a:t>
            </a:r>
            <a:r>
              <a:rPr lang="en-US" dirty="0">
                <a:latin typeface="+mn-lt"/>
              </a:rPr>
              <a:t>(third option from the left). </a:t>
            </a:r>
            <a:endParaRPr lang="en-US" b="1" dirty="0">
              <a:latin typeface="+mn-lt"/>
            </a:endParaRP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Under </a:t>
            </a:r>
            <a:r>
              <a:rPr lang="en-US" b="1" dirty="0">
                <a:latin typeface="+mn-lt"/>
              </a:rPr>
              <a:t>Gradient stops</a:t>
            </a:r>
            <a:r>
              <a:rPr lang="en-US" dirty="0">
                <a:latin typeface="+mn-lt"/>
              </a:rPr>
              <a:t>, click </a:t>
            </a:r>
            <a:r>
              <a:rPr lang="en-US" b="1" dirty="0">
                <a:latin typeface="+mn-lt"/>
              </a:rPr>
              <a:t>Add</a:t>
            </a:r>
            <a:r>
              <a:rPr lang="en-US" dirty="0">
                <a:latin typeface="+mn-lt"/>
              </a:rPr>
              <a:t> or </a:t>
            </a:r>
            <a:r>
              <a:rPr lang="en-US" b="1" dirty="0">
                <a:latin typeface="+mn-lt"/>
              </a:rPr>
              <a:t>Remove</a:t>
            </a:r>
            <a:r>
              <a:rPr lang="en-US" dirty="0">
                <a:latin typeface="+mn-lt"/>
              </a:rPr>
              <a:t> until two stops appear in the drop-down list.</a:t>
            </a:r>
          </a:p>
          <a:p>
            <a:pPr marL="228562" indent="-228562">
              <a:buFont typeface="+mj-lt"/>
              <a:buAutoNum type="arabicPeriod"/>
            </a:pPr>
            <a:r>
              <a:rPr lang="en-US" dirty="0">
                <a:latin typeface="+mn-lt"/>
              </a:rPr>
              <a:t>Also under </a:t>
            </a:r>
            <a:r>
              <a:rPr lang="en-US" b="1" dirty="0">
                <a:latin typeface="+mn-lt"/>
              </a:rPr>
              <a:t>Gradient stops</a:t>
            </a:r>
            <a:r>
              <a:rPr lang="en-US" dirty="0">
                <a:latin typeface="+mn-lt"/>
              </a:rPr>
              <a:t>, customize the gradient stops that you added as follows:</a:t>
            </a: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Select </a:t>
            </a:r>
            <a:r>
              <a:rPr lang="en-US" b="1" dirty="0">
                <a:latin typeface="+mn-lt"/>
              </a:rPr>
              <a:t>Stop 1 </a:t>
            </a:r>
            <a:r>
              <a:rPr lang="en-US" dirty="0">
                <a:latin typeface="+mn-lt"/>
              </a:rPr>
              <a:t>from the list, and then do the following: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Stop position </a:t>
            </a:r>
            <a:r>
              <a:rPr lang="en-US" dirty="0">
                <a:latin typeface="+mn-lt"/>
              </a:rPr>
              <a:t>box, enter </a:t>
            </a:r>
            <a:r>
              <a:rPr lang="en-US" b="1" dirty="0">
                <a:latin typeface="+mn-lt"/>
              </a:rPr>
              <a:t>0%</a:t>
            </a:r>
            <a:r>
              <a:rPr lang="en-US" dirty="0">
                <a:latin typeface="+mn-lt"/>
              </a:rPr>
              <a:t>.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Click the button next to </a:t>
            </a:r>
            <a:r>
              <a:rPr lang="en-US" b="1" dirty="0">
                <a:latin typeface="+mn-lt"/>
              </a:rPr>
              <a:t>Color</a:t>
            </a:r>
            <a:r>
              <a:rPr lang="en-US" dirty="0">
                <a:latin typeface="+mn-lt"/>
              </a:rPr>
              <a:t>, and then under </a:t>
            </a:r>
            <a:r>
              <a:rPr lang="en-US" b="1" dirty="0">
                <a:latin typeface="+mn-lt"/>
              </a:rPr>
              <a:t>Theme</a:t>
            </a:r>
            <a:r>
              <a:rPr lang="en-US" dirty="0">
                <a:latin typeface="+mn-lt"/>
              </a:rPr>
              <a:t> </a:t>
            </a:r>
            <a:r>
              <a:rPr lang="en-US" b="1" dirty="0">
                <a:latin typeface="+mn-lt"/>
              </a:rPr>
              <a:t>Colors</a:t>
            </a:r>
            <a:r>
              <a:rPr lang="en-US" dirty="0">
                <a:latin typeface="+mn-lt"/>
              </a:rPr>
              <a:t> select </a:t>
            </a:r>
            <a:r>
              <a:rPr lang="en-US" b="1" dirty="0">
                <a:latin typeface="+mn-lt"/>
              </a:rPr>
              <a:t>White, Background 1 </a:t>
            </a:r>
            <a:r>
              <a:rPr lang="en-US" dirty="0">
                <a:solidFill>
                  <a:schemeClr val="accent6"/>
                </a:solidFill>
                <a:latin typeface="+mn-lt"/>
              </a:rPr>
              <a:t>(first row, first option from the left). </a:t>
            </a:r>
            <a:endParaRPr lang="en-US" b="1" dirty="0">
              <a:latin typeface="+mn-lt"/>
            </a:endParaRPr>
          </a:p>
          <a:p>
            <a:pPr marL="685688" lvl="1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Select </a:t>
            </a:r>
            <a:r>
              <a:rPr lang="en-US" b="1" dirty="0">
                <a:latin typeface="+mn-lt"/>
              </a:rPr>
              <a:t>Stop 2 </a:t>
            </a:r>
            <a:r>
              <a:rPr lang="en-US" dirty="0">
                <a:latin typeface="+mn-lt"/>
              </a:rPr>
              <a:t>from the list, and then do the following: </a:t>
            </a:r>
          </a:p>
          <a:p>
            <a:pPr marL="1142813" lvl="2" indent="-228562">
              <a:buFont typeface="Arial" pitchFamily="34" charset="0"/>
              <a:buChar char="•"/>
            </a:pPr>
            <a:r>
              <a:rPr lang="en-US" dirty="0">
                <a:latin typeface="+mn-lt"/>
              </a:rPr>
              <a:t>In the </a:t>
            </a:r>
            <a:r>
              <a:rPr lang="en-US" b="1" dirty="0">
                <a:latin typeface="+mn-lt"/>
              </a:rPr>
              <a:t>Stop position </a:t>
            </a:r>
            <a:r>
              <a:rPr lang="en-US" dirty="0">
                <a:latin typeface="+mn-lt"/>
              </a:rPr>
              <a:t>box, enter </a:t>
            </a:r>
            <a:r>
              <a:rPr lang="en-US" b="1" dirty="0">
                <a:latin typeface="+mn-lt"/>
              </a:rPr>
              <a:t>100%</a:t>
            </a:r>
            <a:r>
              <a:rPr lang="en-US" dirty="0">
                <a:latin typeface="+mn-lt"/>
              </a:rPr>
              <a:t>.</a:t>
            </a:r>
          </a:p>
          <a:p>
            <a:pPr marL="1142813" lvl="2" indent="-228562" defTabSz="914250">
              <a:buFont typeface="Arial" pitchFamily="34" charset="0"/>
              <a:buChar char="•"/>
              <a:defRPr/>
            </a:pPr>
            <a:r>
              <a:rPr lang="en-US" dirty="0"/>
              <a:t>Click the button next to </a:t>
            </a:r>
            <a:r>
              <a:rPr lang="en-US" b="1" dirty="0"/>
              <a:t>Color</a:t>
            </a:r>
            <a:r>
              <a:rPr lang="en-US" dirty="0"/>
              <a:t>, </a:t>
            </a:r>
            <a:r>
              <a:rPr lang="en-US" dirty="0">
                <a:latin typeface="+mn-lt"/>
              </a:rPr>
              <a:t>and then under </a:t>
            </a:r>
            <a:r>
              <a:rPr lang="en-US" b="1" dirty="0">
                <a:latin typeface="+mn-lt"/>
              </a:rPr>
              <a:t>Theme</a:t>
            </a:r>
            <a:r>
              <a:rPr lang="en-US" dirty="0">
                <a:latin typeface="+mn-lt"/>
              </a:rPr>
              <a:t> </a:t>
            </a:r>
            <a:r>
              <a:rPr lang="en-US" b="1" dirty="0">
                <a:latin typeface="+mn-lt"/>
              </a:rPr>
              <a:t>Colors</a:t>
            </a:r>
            <a:r>
              <a:rPr lang="en-US" dirty="0">
                <a:latin typeface="+mn-lt"/>
              </a:rPr>
              <a:t> select </a:t>
            </a:r>
            <a:r>
              <a:rPr lang="en-US" b="1" dirty="0">
                <a:latin typeface="+mn-lt"/>
              </a:rPr>
              <a:t>White, Background 1, Darker 35% </a:t>
            </a:r>
            <a:r>
              <a:rPr lang="en-US" dirty="0">
                <a:solidFill>
                  <a:schemeClr val="accent6"/>
                </a:solidFill>
                <a:latin typeface="+mn-lt"/>
              </a:rPr>
              <a:t>(fifth row, first option from the left). </a:t>
            </a:r>
            <a:endParaRPr lang="en-US" dirty="0"/>
          </a:p>
          <a:p>
            <a:pPr marL="228562" indent="-228562"/>
            <a:endParaRPr lang="en-US" dirty="0"/>
          </a:p>
          <a:p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538163" y="503238"/>
            <a:ext cx="3146425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5B135-62B6-4C9F-ACFB-5F63FA20D73B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AFA72-91B4-4837-887E-49D0797CE4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052515208"/>
              </p:ext>
            </p:extLst>
          </p:nvPr>
        </p:nvGraphicFramePr>
        <p:xfrm>
          <a:off x="914400" y="1447800"/>
          <a:ext cx="6172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76400" y="9906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</a:rPr>
              <a:t>Competency is a combination of </a:t>
            </a:r>
            <a:r>
              <a:rPr lang="en-US" sz="2400" b="1" dirty="0" smtClean="0">
                <a:solidFill>
                  <a:srgbClr val="999999"/>
                </a:solidFill>
              </a:rPr>
              <a:t>…</a:t>
            </a:r>
            <a:endParaRPr lang="en-US" sz="2400" b="1" dirty="0">
              <a:solidFill>
                <a:srgbClr val="999999"/>
              </a:solidFill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 is Competency?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3400" y="4267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</a:rPr>
              <a:t>needed to do a…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0" y="59436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</a:rPr>
              <a:t>Within the standards of the workplace.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EDB3A-60B4-4752-BF87-57FD6F0A4199}" type="datetime1">
              <a:rPr lang="en-GB" smtClean="0"/>
              <a:pPr/>
              <a:t>01/11/2016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Assessors Training on CBT and CBA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67FEDE5-CB96-4849-8CA7-54EBD791EDF3}" type="slidenum">
              <a:rPr lang="en-US" sz="2200" b="1" smtClean="0">
                <a:solidFill>
                  <a:srgbClr val="999999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2200" b="1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76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AD8A1B-3F27-415B-B61C-0400AA17C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FEAD8A1B-3F27-415B-B61C-0400AA17C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FEAD8A1B-3F27-415B-B61C-0400AA17C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FEAD8A1B-3F27-415B-B61C-0400AA17C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FEAD8A1B-3F27-415B-B61C-0400AA17C1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7B5A99-3B1B-49E5-B86D-B85B68850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337B5A99-3B1B-49E5-B86D-B85B68850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337B5A99-3B1B-49E5-B86D-B85B68850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337B5A99-3B1B-49E5-B86D-B85B688506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337B5A99-3B1B-49E5-B86D-B85B688506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573CC1-CB32-459C-AD61-216BABC906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graphicEl>
                                              <a:dgm id="{E8573CC1-CB32-459C-AD61-216BABC906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E8573CC1-CB32-459C-AD61-216BABC906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E8573CC1-CB32-459C-AD61-216BABC906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E8573CC1-CB32-459C-AD61-216BABC906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09B316-CCD9-43C3-9CD9-6E5A50225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4F09B316-CCD9-43C3-9CD9-6E5A50225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4F09B316-CCD9-43C3-9CD9-6E5A50225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4F09B316-CCD9-43C3-9CD9-6E5A50225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graphicEl>
                                              <a:dgm id="{4F09B316-CCD9-43C3-9CD9-6E5A50225C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D24F5E-DC85-4DA1-8181-A106B039F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BBD24F5E-DC85-4DA1-8181-A106B039F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BBD24F5E-DC85-4DA1-8181-A106B039F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BBD24F5E-DC85-4DA1-8181-A106B039F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BBD24F5E-DC85-4DA1-8181-A106B039F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4BC168-B400-4217-88BE-A39F730B0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184BC168-B400-4217-88BE-A39F730B0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184BC168-B400-4217-88BE-A39F730B0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184BC168-B400-4217-88BE-A39F730B0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graphicEl>
                                              <a:dgm id="{184BC168-B400-4217-88BE-A39F730B06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4F2A40-608A-4894-A8C9-02FE7267C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F64F2A40-608A-4894-A8C9-02FE7267C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F64F2A40-608A-4894-A8C9-02FE7267C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graphicEl>
                                              <a:dgm id="{F64F2A40-608A-4894-A8C9-02FE7267C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graphicEl>
                                              <a:dgm id="{F64F2A40-608A-4894-A8C9-02FE7267CA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346E7-281A-45AF-896E-952099EF47D4}" type="datetime1">
              <a:rPr lang="en-GB" smtClean="0"/>
              <a:pPr/>
              <a:t>01/11/2016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Assessors Training on CBT and CBA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2" descr="cubic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61703" y="2286000"/>
            <a:ext cx="4162425" cy="38766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grpSp>
        <p:nvGrpSpPr>
          <p:cNvPr id="5" name="Group 11"/>
          <p:cNvGrpSpPr/>
          <p:nvPr/>
        </p:nvGrpSpPr>
        <p:grpSpPr>
          <a:xfrm>
            <a:off x="4800600" y="2757488"/>
            <a:ext cx="3886200" cy="778192"/>
            <a:chOff x="4800600" y="2757488"/>
            <a:chExt cx="3886200" cy="366712"/>
          </a:xfrm>
        </p:grpSpPr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6019800" y="2757488"/>
              <a:ext cx="2667000" cy="3667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dirty="0">
                  <a:solidFill>
                    <a:srgbClr val="999999"/>
                  </a:solidFill>
                </a:rPr>
                <a:t>What someone know</a:t>
              </a:r>
            </a:p>
          </p:txBody>
        </p:sp>
        <p:cxnSp>
          <p:nvCxnSpPr>
            <p:cNvPr id="13" name="Elbow Connector 12"/>
            <p:cNvCxnSpPr>
              <a:stCxn id="8" idx="1"/>
            </p:cNvCxnSpPr>
            <p:nvPr/>
          </p:nvCxnSpPr>
          <p:spPr>
            <a:xfrm rot="10800000" flipV="1">
              <a:off x="4800600" y="2940844"/>
              <a:ext cx="1219200" cy="18335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14"/>
          <p:cNvGrpSpPr/>
          <p:nvPr/>
        </p:nvGrpSpPr>
        <p:grpSpPr>
          <a:xfrm>
            <a:off x="5867400" y="5029200"/>
            <a:ext cx="2895600" cy="609600"/>
            <a:chOff x="5867400" y="5029200"/>
            <a:chExt cx="2895600" cy="609600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6019800" y="5272088"/>
              <a:ext cx="2743200" cy="3667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dirty="0">
                  <a:solidFill>
                    <a:srgbClr val="999999"/>
                  </a:solidFill>
                </a:rPr>
                <a:t>What someone can do</a:t>
              </a:r>
            </a:p>
          </p:txBody>
        </p:sp>
        <p:cxnSp>
          <p:nvCxnSpPr>
            <p:cNvPr id="17" name="Shape 16"/>
            <p:cNvCxnSpPr>
              <a:stCxn id="9" idx="1"/>
            </p:cNvCxnSpPr>
            <p:nvPr/>
          </p:nvCxnSpPr>
          <p:spPr>
            <a:xfrm rot="10800000">
              <a:off x="5867400" y="5029200"/>
              <a:ext cx="152400" cy="426244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3"/>
          <p:cNvGrpSpPr/>
          <p:nvPr/>
        </p:nvGrpSpPr>
        <p:grpSpPr>
          <a:xfrm>
            <a:off x="2758440" y="3976687"/>
            <a:ext cx="5943600" cy="976313"/>
            <a:chOff x="2758440" y="3976687"/>
            <a:chExt cx="5943600" cy="976313"/>
          </a:xfrm>
        </p:grpSpPr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5990590" y="3976687"/>
              <a:ext cx="2711450" cy="36671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200" b="1" dirty="0">
                  <a:solidFill>
                    <a:srgbClr val="999999"/>
                  </a:solidFill>
                </a:rPr>
                <a:t>How someone behaves</a:t>
              </a:r>
            </a:p>
          </p:txBody>
        </p:sp>
        <p:cxnSp>
          <p:nvCxnSpPr>
            <p:cNvPr id="21" name="Elbow Connector 20"/>
            <p:cNvCxnSpPr>
              <a:stCxn id="7" idx="1"/>
            </p:cNvCxnSpPr>
            <p:nvPr/>
          </p:nvCxnSpPr>
          <p:spPr>
            <a:xfrm rot="10800000" flipV="1">
              <a:off x="2758440" y="4335304"/>
              <a:ext cx="3232150" cy="61769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810136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1779</Words>
  <Application>Microsoft Office PowerPoint</Application>
  <PresentationFormat>On-screen Show (4:3)</PresentationFormat>
  <Paragraphs>84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What is Competency?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user1</cp:lastModifiedBy>
  <cp:revision>1</cp:revision>
  <dcterms:created xsi:type="dcterms:W3CDTF">2016-11-01T05:04:38Z</dcterms:created>
  <dcterms:modified xsi:type="dcterms:W3CDTF">2016-11-01T05:05:59Z</dcterms:modified>
</cp:coreProperties>
</file>